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20.jpeg" ContentType="image/jpeg"/>
  <Override PartName="/ppt/media/image7.png" ContentType="image/png"/>
  <Override PartName="/ppt/media/image11.png" ContentType="image/png"/>
  <Override PartName="/ppt/media/image19.jpeg" ContentType="image/jpeg"/>
  <Override PartName="/ppt/media/image6.png" ContentType="image/png"/>
  <Override PartName="/ppt/media/image10.png" ContentType="image/png"/>
  <Override PartName="/ppt/media/image5.png" ContentType="image/png"/>
  <Override PartName="/ppt/media/image23.png" ContentType="image/png"/>
  <Override PartName="/ppt/media/image22.png" ContentType="image/png"/>
  <Override PartName="/ppt/media/image21.jpeg" ContentType="image/jpeg"/>
  <Override PartName="/ppt/media/image16.jpeg" ContentType="image/jpeg"/>
  <Override PartName="/ppt/media/image18.jpeg" ContentType="image/jpeg"/>
  <Override PartName="/ppt/media/image15.jpeg" ContentType="image/jpeg"/>
  <Override PartName="/ppt/media/image14.png" ContentType="image/png"/>
  <Override PartName="/ppt/media/image24.png" ContentType="image/png"/>
  <Override PartName="/ppt/media/image1.png" ContentType="image/png"/>
  <Override PartName="/ppt/media/image26.png" ContentType="image/png"/>
  <Override PartName="/ppt/media/image17.jpeg" ContentType="image/jpeg"/>
  <Override PartName="/ppt/media/image3.png" ContentType="image/png"/>
  <Override PartName="/ppt/media/image4.jpeg" ContentType="image/jpeg"/>
  <Override PartName="/ppt/media/image2.png" ContentType="image/png"/>
  <Override PartName="/ppt/media/image25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A837EB-156B-4F9B-BC16-14DB577BE1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033F4C-9FBE-449C-AD60-CAF8B5A672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B77CE8-34CF-4E95-9E4F-EA048C1D8D6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C0E27C-48D6-4CD3-92E1-E2ECB9E602E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975D4D-A6A7-43DF-886E-478C90A0038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088FAC-F6AD-410E-AF38-C2F0B2C6747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F46684-08F0-47C5-B81D-72D3E88EC4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131744-D9A6-435F-8228-31F415F767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16D02E-EDC4-44B3-B1AA-3FC517A9DA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400" cy="124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700775-EE9E-4998-B5D8-6D616C6E09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59CF18E-8518-4587-A4A6-A3D04324FB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1DAA56-1997-4449-B6CD-AEE5A72B34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D1DF94-6735-474B-9662-67541F46DD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BA1C24-ED5E-4E1A-8BAE-0D370E64CB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E012AB5-03A2-4581-BD70-D7BACC9C7F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C63080-35C0-4AD8-AD8B-3E8833FECA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D720B4-76E7-4422-BD53-80319C94798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8C3EE6-D1AC-4670-A488-76951F482E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1A0441-B477-4E3A-86FC-870412DA46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D3773C-9477-4723-B366-C380D8C3DA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400" cy="124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F9E53D-F660-4910-94D8-3515BAFF6C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F79149-0D1A-4EC0-89F4-2AE3CB6A31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E55A74-1FB1-41D9-9B35-1A85E87EF7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EC8603-8A46-4B69-A73F-38586F442C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 idx="1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 </a:t>
            </a:r>
            <a:endParaRPr b="0" lang="ru-RU" sz="1000" spc="-1" strike="noStrike"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2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7" name="Rectangl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FB934D6-5A81-452E-B9D3-46278538915D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3</a:t>
            </a:fld>
            <a:endParaRPr b="0" lang="ru-RU" sz="28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Для правки структуры щёлкните мышью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Второй уровень структуры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Третий уровень структуры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Четвёртый уровень структуры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Пятый уровень структуры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Шестой уровень структуры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Седьмой уровень структуры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 2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0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&lt;дата/время&gt;</a:t>
            </a:r>
            <a:endParaRPr b="0" lang="ru-RU" sz="1000" spc="-1" strike="noStrike"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 idx="5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5DFA7A6-0670-4F19-AA3C-FECC6FA6F7A7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&lt;номер&gt;</a:t>
            </a:fld>
            <a:endParaRPr b="0" lang="ru-RU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irs-software.com/wp-content/uploads/2016/10/store-icon.png" TargetMode="External"/><Relationship Id="rId2" Type="http://schemas.openxmlformats.org/officeDocument/2006/relationships/hyperlink" Target="https://media.istockphoto.com/photos/blue-wallpaper-background-picture-id186563701?k=6&amp;m=186563701&amp;s=612x612&amp;w=0&amp;h=GWCXrsxo8HD4VFeC865met5GqbkWgjKZmnHFSD9YnXM=" TargetMode="External"/><Relationship Id="rId3" Type="http://schemas.openxmlformats.org/officeDocument/2006/relationships/hyperlink" Target="https://pngimg.com/uploads/dragon/dragon_PNG84497.png" TargetMode="External"/><Relationship Id="rId4" Type="http://schemas.openxmlformats.org/officeDocument/2006/relationships/hyperlink" Target="https://cdn.coinskid.com/images/icons/2280.png" TargetMode="External"/><Relationship Id="rId5" Type="http://schemas.openxmlformats.org/officeDocument/2006/relationships/hyperlink" Target="https://cdn.freebiesupply.com/logos/large/2x/dayton-dragons-logo-png-transparent.png" TargetMode="External"/><Relationship Id="rId6" Type="http://schemas.openxmlformats.org/officeDocument/2006/relationships/hyperlink" Target="https://tse1.mm.bing.net/th?id=OIP.L_-QGwkBDhCvHVZ0ptzkyQHaHa&amp;pid=Api&amp;P=0" TargetMode="External"/><Relationship Id="rId7" Type="http://schemas.openxmlformats.org/officeDocument/2006/relationships/hyperlink" Target="http://www.clker.com/cliparts/H/B/t/x/C/5/select-level-md.png" TargetMode="External"/><Relationship Id="rId8" Type="http://schemas.openxmlformats.org/officeDocument/2006/relationships/hyperlink" Target="https://opengameart.org/sites/default/files/PlayButtonHighlight.png" TargetMode="External"/><Relationship Id="rId9" Type="http://schemas.openxmlformats.org/officeDocument/2006/relationships/hyperlink" Target="https://emojis.wiki/emoji-pics/apple/blue-square-apple.png" TargetMode="External"/><Relationship Id="rId10" Type="http://schemas.openxmlformats.org/officeDocument/2006/relationships/hyperlink" Target="https://cdn-icons-png.flaticon.com/512/2077/2077008.png" TargetMode="External"/><Relationship Id="rId11" Type="http://schemas.openxmlformats.org/officeDocument/2006/relationships/hyperlink" Target="https://icon-library.com/images/garden-icon-png/garden-icon-png-6.jpg" TargetMode="External"/><Relationship Id="rId12" Type="http://schemas.openxmlformats.org/officeDocument/2006/relationships/hyperlink" Target="https://cdn-icons-png.flaticon.com/512/191/191038.png" TargetMode="External"/><Relationship Id="rId13" Type="http://schemas.openxmlformats.org/officeDocument/2006/relationships/image" Target="../media/image26.png"/><Relationship Id="rId1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8200" y="2933280"/>
            <a:ext cx="3906000" cy="991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SG" sz="2800" spc="-1" strike="noStrike">
                <a:solidFill>
                  <a:srgbClr val="ffffff"/>
                </a:solidFill>
                <a:latin typeface="Century Gothic"/>
              </a:rPr>
              <a:t>Dragon</a:t>
            </a:r>
            <a:r>
              <a:rPr b="1" lang="en-SG" sz="3600" spc="-1" strike="noStrike">
                <a:solidFill>
                  <a:srgbClr val="ffffff"/>
                </a:solidFill>
                <a:latin typeface="Century Gothic"/>
              </a:rPr>
              <a:t> P</a:t>
            </a:r>
            <a:r>
              <a:rPr b="1" lang="en-SG" sz="2800" spc="-1" strike="noStrike">
                <a:solidFill>
                  <a:srgbClr val="ffffff"/>
                </a:solidFill>
                <a:latin typeface="Century Gothic"/>
              </a:rPr>
              <a:t>ower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705960" y="4856400"/>
            <a:ext cx="3600360" cy="109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1800" spc="-1" strike="noStrike" cap="all">
                <a:solidFill>
                  <a:srgbClr val="ffffff"/>
                </a:solidFill>
                <a:latin typeface="Century Gothic"/>
              </a:rPr>
              <a:t>Авторы: Молчанов Степан, Павловская Вера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10" name="Picture 3" descr="A pink dragon lantern"/>
          <p:cNvPicPr/>
          <p:nvPr/>
        </p:nvPicPr>
        <p:blipFill>
          <a:blip r:embed="rId1"/>
          <a:srcRect l="18715" t="0" r="10078" b="0"/>
          <a:stretch/>
        </p:blipFill>
        <p:spPr>
          <a:xfrm>
            <a:off x="4327560" y="480240"/>
            <a:ext cx="6071040" cy="586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Freeform 5"/>
          <p:cNvSpPr/>
          <p:nvPr/>
        </p:nvSpPr>
        <p:spPr>
          <a:xfrm>
            <a:off x="0" y="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90840" y="2714760"/>
            <a:ext cx="2394000" cy="1275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Century Gothic"/>
              </a:rPr>
              <a:t>Структура проекта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Rectangl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084840" y="919440"/>
            <a:ext cx="8570880" cy="6160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3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SG" sz="1900" spc="-1" strike="noStrike">
                <a:solidFill>
                  <a:srgbClr val="ffffff"/>
                </a:solidFill>
                <a:latin typeface="Century Gothic"/>
              </a:rPr>
              <a:t>PyGame</a:t>
            </a:r>
            <a:r>
              <a:rPr b="0" lang="en-US" sz="1900" spc="-1" strike="noStrike">
                <a:solidFill>
                  <a:srgbClr val="ffffff"/>
                </a:solidFill>
                <a:latin typeface="Century Gothic"/>
              </a:rPr>
              <a:t> project</a:t>
            </a:r>
            <a:endParaRPr b="0" lang="en-US" sz="19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3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900" spc="-1" strike="noStrike">
                <a:solidFill>
                  <a:srgbClr val="ffffff"/>
                </a:solidFill>
                <a:latin typeface="Century Gothic"/>
              </a:rPr>
              <a:t>|Main_Dragon_Window</a:t>
            </a:r>
            <a:r>
              <a:rPr b="0" lang="ru-RU" sz="1900" spc="-1" strike="noStrike">
                <a:solidFill>
                  <a:srgbClr val="ffffff"/>
                </a:solidFill>
                <a:latin typeface="Century Gothic"/>
              </a:rPr>
              <a:t>.</a:t>
            </a:r>
            <a:r>
              <a:rPr b="0" lang="en-SG" sz="1900" spc="-1" strike="noStrike">
                <a:solidFill>
                  <a:srgbClr val="ffffff"/>
                </a:solidFill>
                <a:latin typeface="Century Gothic"/>
              </a:rPr>
              <a:t>py</a:t>
            </a:r>
            <a:r>
              <a:rPr b="0" lang="en-US" sz="1900" spc="-1" strike="noStrike">
                <a:solidFill>
                  <a:srgbClr val="ffffff"/>
                </a:solidFill>
                <a:latin typeface="Century Gothic"/>
              </a:rPr>
              <a:t> –  </a:t>
            </a:r>
            <a:r>
              <a:rPr b="0" lang="ru-RU" sz="1900" spc="-1" strike="noStrike">
                <a:solidFill>
                  <a:srgbClr val="ffffff"/>
                </a:solidFill>
                <a:latin typeface="Century Gothic"/>
              </a:rPr>
              <a:t>В нём реализованы интерфейс и функциональность основного экрана игры. </a:t>
            </a:r>
            <a:endParaRPr b="0" lang="en-US" sz="19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|dragon_fight.py – </a:t>
            </a: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Файл dragon_fight.py реализует одну из самых важных частей игры, а именно битву драконов.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SG" sz="1800" spc="-1" strike="noStrike">
                <a:solidFill>
                  <a:srgbClr val="ffffff"/>
                </a:solidFill>
                <a:latin typeface="-apple-system"/>
              </a:rPr>
              <a:t>| Dragon_Quiz.py – </a:t>
            </a: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Файл, содержащий опросник, по результатам которого, подбирется наиболее подходящий дракон.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SG" sz="1800" spc="-1" strike="noStrike">
                <a:solidFill>
                  <a:srgbClr val="ffffff"/>
                </a:solidFill>
                <a:latin typeface="-apple-system"/>
              </a:rPr>
              <a:t>Images – </a:t>
            </a: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Каталог для хрнения картинок.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|air_dragon.png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SG" sz="1800" spc="-1" strike="noStrike">
                <a:solidFill>
                  <a:srgbClr val="ffffff"/>
                </a:solidFill>
                <a:latin typeface="-apple-system"/>
              </a:rPr>
              <a:t>  </a:t>
            </a:r>
            <a:r>
              <a:rPr b="0" lang="en-SG" sz="1800" spc="-1" strike="noStrike">
                <a:solidFill>
                  <a:srgbClr val="ffffff"/>
                </a:solidFill>
                <a:latin typeface="-apple-system"/>
              </a:rPr>
              <a:t>| erth_</a:t>
            </a: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dragon</a:t>
            </a:r>
            <a:r>
              <a:rPr b="0" lang="en-SG" sz="1800" spc="-1" strike="noStrike">
                <a:solidFill>
                  <a:srgbClr val="ffffff"/>
                </a:solidFill>
                <a:latin typeface="-apple-system"/>
              </a:rPr>
              <a:t>.</a:t>
            </a: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png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| fire_dragon.png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|water_dragon.png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Freeform 5"/>
          <p:cNvSpPr/>
          <p:nvPr/>
        </p:nvSpPr>
        <p:spPr>
          <a:xfrm>
            <a:off x="0" y="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410720" y="768600"/>
            <a:ext cx="3370320" cy="1019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SG" sz="2800" spc="-1" strike="noStrike">
                <a:solidFill>
                  <a:srgbClr val="ffffff"/>
                </a:solidFill>
                <a:latin typeface="Century Gothic"/>
              </a:rPr>
              <a:t>Dragon_Quiz.py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9" name="Rectangl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739080" y="1339200"/>
            <a:ext cx="10769400" cy="484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Игра начинается с запуска опросника, реализованного в модуле Dragon_Quiz.py. Пользователю предлагается ответить на ряд вопросов, и на основании ответов выбирается начальный игровой персонаж.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Опросник реализован при помощи игрового цикла pygame с перебором различных следующих сцен. Игровой цикл начинается с первой сцены и по очереди перебирает все сцены в нужном порядке. Каждая сцена реализована в отдельном классе.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SimpleScene - класс реализующий первую сцену с приглашением пользователю начать опрос.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GameScene - класс реализующий отрисовку вопросов и ответов на экране и фиксацию выбора пользователя.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FinalScene - класс, реализующий вывод результатов опроса и переход в игровой экран с настройками Внутри каждого класса используются методы: start - для отрисовки начального экрана сцены draw - для обновления текущего состояния экрана update - для обработки событий в результате действий пользователя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Функция main() модуля Dragon_Quiz.py запускает игровой цикл и отвечает за переключение между сценами. Дополнительно реализован класс GameState для хранения данных для опросника, а также функционал подсчета очков и выбора персонажа.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Freeform 5"/>
          <p:cNvSpPr/>
          <p:nvPr/>
        </p:nvSpPr>
        <p:spPr>
          <a:xfrm>
            <a:off x="0" y="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820320" y="641520"/>
            <a:ext cx="4673160" cy="759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SG" sz="2800" spc="-1" strike="noStrike">
                <a:solidFill>
                  <a:srgbClr val="ffffff"/>
                </a:solidFill>
                <a:latin typeface="Century Gothic"/>
              </a:rPr>
              <a:t>Main_Dragon_Window.py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4" name="Rectangl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1533240" y="1489320"/>
            <a:ext cx="9042120" cy="4391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По завершении работы опросника осуществляется выход из первого игрового цикла и управление переходит в модуль Main_dragon_window, где реализован основной экран настроек игры.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-apple-system"/>
              </a:rPr>
              <a:t>Функция main() модуля Main_dragon_window запускает второй игровой цикл, который отвечает за отрисовку элементов меню и кнопок. Элементы меню представлены в виде картинок, а графические элементы экранов меню отрисованы на отдельных поверхностях (pygame.Surface). Нажатие кнопки мыши в области картинки меню вызывает обработчик события MOUSEBUTTONDOWN, который вызывает отображение соответствующей поверхности на основном игровом экране при помощи метода blit(). Всего реализовано 6 пунктов меню: Магазин, Профиль пользователя, Монеты, Коллекция, Уровень, Инструкция. Также на главном экране отображаются кнопки Старт - для начала игры, и Выход - для завершения.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Freeform 5"/>
          <p:cNvSpPr/>
          <p:nvPr/>
        </p:nvSpPr>
        <p:spPr>
          <a:xfrm>
            <a:off x="0" y="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686480" y="801000"/>
            <a:ext cx="3309120" cy="68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SG" sz="2800" spc="-1" strike="noStrike">
                <a:solidFill>
                  <a:srgbClr val="ffffff"/>
                </a:solidFill>
                <a:latin typeface="Century Gothic"/>
              </a:rPr>
              <a:t>Dragonfight.py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9" name="Rectangl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2185920" y="1581480"/>
            <a:ext cx="8937360" cy="4391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Функция main запускает битву драконов. Оба игрока реализованы через класс Dragon, который может отображаться 4 разными видами драконов.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Управление происходит следующим образом: 1 игрок двигается с помощью клавиш W, A, S, D, и стреляет на левую кнопку мыши, а второй двигается с помощью стрелочек и стреляет на пробел.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Сверху экрана отображено здоровье обоих игроков. Когда один из игроков побеждает, высвечивается экран победителя, и игрока возвращает в главное меню.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Freeform 5"/>
          <p:cNvSpPr/>
          <p:nvPr/>
        </p:nvSpPr>
        <p:spPr>
          <a:xfrm>
            <a:off x="0" y="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423520" y="830520"/>
            <a:ext cx="7344720" cy="1154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ru-RU" sz="2800" spc="-1" strike="noStrike">
                <a:solidFill>
                  <a:srgbClr val="ffffff"/>
                </a:solidFill>
                <a:latin typeface="Century Gothic"/>
              </a:rPr>
              <a:t>Скриншоты работающей программы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4" name="Rectangl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5" name="Content Placeholder 4" descr="Graphical user interface, application&#10;&#10;Description automatically generated"/>
          <p:cNvPicPr/>
          <p:nvPr/>
        </p:nvPicPr>
        <p:blipFill>
          <a:blip r:embed="rId3"/>
          <a:stretch/>
        </p:blipFill>
        <p:spPr>
          <a:xfrm>
            <a:off x="597600" y="1414440"/>
            <a:ext cx="2540880" cy="209196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6" descr="Graphical user interface&#10;&#10;Description automatically generated with medium confidence"/>
          <p:cNvPicPr/>
          <p:nvPr/>
        </p:nvPicPr>
        <p:blipFill>
          <a:blip r:embed="rId4"/>
          <a:stretch/>
        </p:blipFill>
        <p:spPr>
          <a:xfrm>
            <a:off x="3328560" y="1414440"/>
            <a:ext cx="2570040" cy="209196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15" descr="Graphical user interface, text, application&#10;&#10;Description automatically generated"/>
          <p:cNvPicPr/>
          <p:nvPr/>
        </p:nvPicPr>
        <p:blipFill>
          <a:blip r:embed="rId5"/>
          <a:stretch/>
        </p:blipFill>
        <p:spPr>
          <a:xfrm>
            <a:off x="518040" y="3850560"/>
            <a:ext cx="2526120" cy="206820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3" descr="Graphical user interface, text, application&#10;&#10;Description automatically generated"/>
          <p:cNvPicPr/>
          <p:nvPr/>
        </p:nvPicPr>
        <p:blipFill>
          <a:blip r:embed="rId6"/>
          <a:stretch/>
        </p:blipFill>
        <p:spPr>
          <a:xfrm>
            <a:off x="6099120" y="1408320"/>
            <a:ext cx="2724120" cy="209196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8" descr="Graphical user interface&#10;&#10;Description automatically generated"/>
          <p:cNvPicPr/>
          <p:nvPr/>
        </p:nvPicPr>
        <p:blipFill>
          <a:blip r:embed="rId7"/>
          <a:stretch/>
        </p:blipFill>
        <p:spPr>
          <a:xfrm>
            <a:off x="9024120" y="1408320"/>
            <a:ext cx="2570040" cy="209196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14" descr="Graphical user interface&#10;&#10;Description automatically generated"/>
          <p:cNvPicPr/>
          <p:nvPr/>
        </p:nvPicPr>
        <p:blipFill>
          <a:blip r:embed="rId8"/>
          <a:stretch/>
        </p:blipFill>
        <p:spPr>
          <a:xfrm>
            <a:off x="3200040" y="3837960"/>
            <a:ext cx="2633040" cy="206820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17" descr="A screenshot of a video game&#10;&#10;Description automatically generated"/>
          <p:cNvPicPr/>
          <p:nvPr/>
        </p:nvPicPr>
        <p:blipFill>
          <a:blip r:embed="rId9"/>
          <a:stretch/>
        </p:blipFill>
        <p:spPr>
          <a:xfrm>
            <a:off x="6095880" y="3850560"/>
            <a:ext cx="2724120" cy="20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Freeform 5"/>
          <p:cNvSpPr/>
          <p:nvPr/>
        </p:nvSpPr>
        <p:spPr>
          <a:xfrm>
            <a:off x="0" y="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168640" y="876600"/>
            <a:ext cx="7566120" cy="91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p>
            <a:pPr>
              <a:lnSpc>
                <a:spcPct val="100000"/>
              </a:lnSpc>
              <a:buNone/>
            </a:pPr>
            <a:r>
              <a:rPr b="1" lang="ru-RU" sz="2800" spc="-1" strike="noStrike">
                <a:solidFill>
                  <a:srgbClr val="ffffff"/>
                </a:solidFill>
                <a:latin typeface="Century Gothic"/>
              </a:rPr>
              <a:t>Возможности для доработки и развития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5" name="Rectangl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168640" y="2239200"/>
            <a:ext cx="7138800" cy="1458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В будущем мы планируем реализовать больше уровней и персонажей с различными способностями. Также будет реализован выбор музыки для </a:t>
            </a: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dragonfight.</a:t>
            </a: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 И будут дальнейшие улучшения графики.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Freeform 5"/>
          <p:cNvSpPr/>
          <p:nvPr/>
        </p:nvSpPr>
        <p:spPr>
          <a:xfrm>
            <a:off x="0" y="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880000" y="653040"/>
            <a:ext cx="6563520" cy="150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ru-RU" sz="2800" spc="-1" strike="noStrike">
                <a:solidFill>
                  <a:srgbClr val="ffffff"/>
                </a:solidFill>
                <a:latin typeface="Century Gothic"/>
              </a:rPr>
              <a:t>Ссылка на проект в гитхабе: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0" name="Rectangl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1631880" y="1615320"/>
            <a:ext cx="7197480" cy="41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SG" sz="1800" spc="-1" strike="noStrike">
                <a:solidFill>
                  <a:srgbClr val="ffffff"/>
                </a:solidFill>
                <a:latin typeface="Century Gothic"/>
              </a:rPr>
              <a:t>https://github.com/VeraPavlovskaya/PyGameProject.git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5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30640" y="450720"/>
            <a:ext cx="3381840" cy="114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0000"/>
          </a:bodyPr>
          <a:p>
            <a:pPr>
              <a:lnSpc>
                <a:spcPct val="100000"/>
              </a:lnSpc>
              <a:buNone/>
            </a:pPr>
            <a:r>
              <a:rPr b="1" lang="ru-RU" sz="3800" spc="-1" strike="noStrike">
                <a:solidFill>
                  <a:srgbClr val="ebebeb"/>
                </a:solidFill>
                <a:latin typeface="Century Gothic"/>
              </a:rPr>
              <a:t>Спи</a:t>
            </a:r>
            <a:r>
              <a:rPr b="1" lang="en-US" sz="38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1" lang="ru-RU" sz="3800" spc="-1" strike="noStrike">
                <a:solidFill>
                  <a:srgbClr val="ebebeb"/>
                </a:solidFill>
                <a:latin typeface="Century Gothic"/>
              </a:rPr>
              <a:t>ок литературы</a:t>
            </a:r>
            <a:endParaRPr b="0" lang="en-US" sz="3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51880" y="818280"/>
            <a:ext cx="6235560" cy="5429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 baseline="-25000">
                <a:solidFill>
                  <a:srgbClr val="ef53a5"/>
                </a:solidFill>
                <a:latin typeface="Century Gothic"/>
              </a:rPr>
              <a:t>Картинки</a:t>
            </a:r>
            <a:r>
              <a:rPr b="0" lang="ru-RU" sz="1600" spc="-1" strike="noStrike" baseline="-25000">
                <a:solidFill>
                  <a:srgbClr val="ef53a5"/>
                </a:solidFill>
                <a:latin typeface="Century Gothic"/>
              </a:rPr>
              <a:t>: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1"/>
              </a:rPr>
              <a:t>https://www.irs-software.com/wp-content/uploads/2016/10/store-icon.png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2"/>
              </a:rPr>
              <a:t>https://media.istockphoto.com/photos/blue-wallpaper-background-picture-id186563701?k=6&amp;m=186563701&amp;s=612x612&amp;w=0&amp;h=GWCXrsxo8HD4VFeC865met5GqbkWgjKZmnHFSD9YnXM=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3"/>
              </a:rPr>
              <a:t>https://pngimg.com/uploads/dragon/dragon_PNG84497.png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4"/>
              </a:rPr>
              <a:t>https://cdn.coinskid.com/images/icons/2280.png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5"/>
              </a:rPr>
              <a:t>https://cdn.freebiesupply.com/logos/large/2x/dayton-dragons-logo-png-transparent.png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6"/>
              </a:rPr>
              <a:t>https://tse1.mm.bing.net/th?id=OIP.L_-QGwkBDhCvHVZ0ptzkyQHaHa&amp;pid=Api&amp;P=0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7"/>
              </a:rPr>
              <a:t>http://www.clker.com/cliparts/H/B/t/x/C/5/select-level-md.png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8"/>
              </a:rPr>
              <a:t>https://opengameart.org/sites/default/files/PlayButtonHighlight.png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9"/>
              </a:rPr>
              <a:t>https://emojis.wiki/emoji-pics/apple/blue-square-apple.png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10"/>
              </a:rPr>
              <a:t>https://cdn-icons-png.flaticon.com/512/2077/2077008.png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11"/>
              </a:rPr>
              <a:t>https://icon-library.com/images/garden-icon-png/garden-icon-png-6.jpg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SG" sz="2000" spc="-1" strike="noStrike" u="sng" baseline="-25000">
                <a:solidFill>
                  <a:srgbClr val="bcbcbc"/>
                </a:solidFill>
                <a:uFillTx/>
                <a:latin typeface="Century Gothic"/>
                <a:hlinkClick r:id="rId12"/>
              </a:rPr>
              <a:t>https://cdn-icons-png.flaticon.com/512/191/191038.png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500" spc="-1" strike="noStrike">
              <a:latin typeface="Arial"/>
            </a:endParaRPr>
          </a:p>
        </p:txBody>
      </p:sp>
      <p:sp>
        <p:nvSpPr>
          <p:cNvPr id="156" name="Graphic 6"/>
          <p:cNvSpPr/>
          <p:nvPr/>
        </p:nvSpPr>
        <p:spPr>
          <a:xfrm>
            <a:off x="904320" y="1600920"/>
            <a:ext cx="3773520" cy="3773520"/>
          </a:xfrm>
          <a:prstGeom prst="roundRect">
            <a:avLst>
              <a:gd name="adj" fmla="val 1858"/>
            </a:avLst>
          </a:prstGeom>
          <a:blipFill rotWithShape="0">
            <a:blip r:embed="rId13"/>
            <a:srcRect/>
            <a:stretch/>
          </a:blipFill>
          <a:ln w="0">
            <a:noFill/>
          </a:ln>
          <a:effectLst>
            <a:outerShdw algn="tl" blurRad="50760" dir="5400000" dist="507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10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4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2444</TotalTime>
  <Application>LibreOffice/7.3.3.2$Linux_X86_64 LibreOffice_project/30$Build-2</Application>
  <AppVersion>15.0000</AppVersion>
  <Words>796</Words>
  <Paragraphs>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2023-01-16T19:00:42Z</dcterms:created>
  <dc:creator>Vera Lissa</dc:creator>
  <dc:description/>
  <dc:language>ru-RU</dc:language>
  <cp:lastModifiedBy/>
  <dcterms:modified xsi:type="dcterms:W3CDTF">2023-01-19T14:46:34Z</dcterms:modified>
  <cp:revision>9</cp:revision>
  <dc:subject/>
  <dc:title>Dragon Power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10</vt:i4>
  </property>
</Properties>
</file>